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A10040-A84C-428C-802B-AD0EB7DE6C9F}" v="10" dt="2025-06-19T15:23:07.3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5" autoAdjust="0"/>
    <p:restoredTop sz="94660"/>
  </p:normalViewPr>
  <p:slideViewPr>
    <p:cSldViewPr snapToGrid="0">
      <p:cViewPr varScale="1">
        <p:scale>
          <a:sx n="72" d="100"/>
          <a:sy n="72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de Hudson-Gool" userId="4bd81b66-9148-435c-ae3f-ab457b2e35a7" providerId="ADAL" clId="{20A10040-A84C-428C-802B-AD0EB7DE6C9F}"/>
    <pc:docChg chg="undo custSel modMainMaster">
      <pc:chgData name="Gude Hudson-Gool" userId="4bd81b66-9148-435c-ae3f-ab457b2e35a7" providerId="ADAL" clId="{20A10040-A84C-428C-802B-AD0EB7DE6C9F}" dt="2025-06-19T15:23:07.377" v="30"/>
      <pc:docMkLst>
        <pc:docMk/>
      </pc:docMkLst>
      <pc:sldMasterChg chg="modSldLayout">
        <pc:chgData name="Gude Hudson-Gool" userId="4bd81b66-9148-435c-ae3f-ab457b2e35a7" providerId="ADAL" clId="{20A10040-A84C-428C-802B-AD0EB7DE6C9F}" dt="2025-06-19T15:23:07.377" v="30"/>
        <pc:sldMasterMkLst>
          <pc:docMk/>
          <pc:sldMasterMk cId="3838000991" sldId="2147483648"/>
        </pc:sldMasterMkLst>
        <pc:sldLayoutChg chg="delSp mod">
          <pc:chgData name="Gude Hudson-Gool" userId="4bd81b66-9148-435c-ae3f-ab457b2e35a7" providerId="ADAL" clId="{20A10040-A84C-428C-802B-AD0EB7DE6C9F}" dt="2025-06-19T15:20:16.225" v="0" actId="478"/>
          <pc:sldLayoutMkLst>
            <pc:docMk/>
            <pc:sldMasterMk cId="3838000991" sldId="2147483648"/>
            <pc:sldLayoutMk cId="2618465919" sldId="2147483649"/>
          </pc:sldLayoutMkLst>
          <pc:picChg chg="del">
            <ac:chgData name="Gude Hudson-Gool" userId="4bd81b66-9148-435c-ae3f-ab457b2e35a7" providerId="ADAL" clId="{20A10040-A84C-428C-802B-AD0EB7DE6C9F}" dt="2025-06-19T15:20:16.225" v="0" actId="478"/>
            <ac:picMkLst>
              <pc:docMk/>
              <pc:sldMasterMk cId="3838000991" sldId="2147483648"/>
              <pc:sldLayoutMk cId="2618465919" sldId="2147483649"/>
              <ac:picMk id="7" creationId="{86030772-3D02-FC67-A64D-FDB3C2B25550}"/>
            </ac:picMkLst>
          </pc:picChg>
        </pc:sldLayoutChg>
        <pc:sldLayoutChg chg="addSp delSp modSp mod">
          <pc:chgData name="Gude Hudson-Gool" userId="4bd81b66-9148-435c-ae3f-ab457b2e35a7" providerId="ADAL" clId="{20A10040-A84C-428C-802B-AD0EB7DE6C9F}" dt="2025-06-19T15:22:08.424" v="11" actId="1076"/>
          <pc:sldLayoutMkLst>
            <pc:docMk/>
            <pc:sldMasterMk cId="3838000991" sldId="2147483648"/>
            <pc:sldLayoutMk cId="1050308839" sldId="2147483650"/>
          </pc:sldLayoutMkLst>
          <pc:picChg chg="del">
            <ac:chgData name="Gude Hudson-Gool" userId="4bd81b66-9148-435c-ae3f-ab457b2e35a7" providerId="ADAL" clId="{20A10040-A84C-428C-802B-AD0EB7DE6C9F}" dt="2025-06-19T15:20:32.993" v="2" actId="478"/>
            <ac:picMkLst>
              <pc:docMk/>
              <pc:sldMasterMk cId="3838000991" sldId="2147483648"/>
              <pc:sldLayoutMk cId="1050308839" sldId="2147483650"/>
              <ac:picMk id="8" creationId="{DE3FABDB-3425-739F-76A4-B07BFEF80636}"/>
            </ac:picMkLst>
          </pc:picChg>
          <pc:picChg chg="add mod">
            <ac:chgData name="Gude Hudson-Gool" userId="4bd81b66-9148-435c-ae3f-ab457b2e35a7" providerId="ADAL" clId="{20A10040-A84C-428C-802B-AD0EB7DE6C9F}" dt="2025-06-19T15:22:08.424" v="11" actId="1076"/>
            <ac:picMkLst>
              <pc:docMk/>
              <pc:sldMasterMk cId="3838000991" sldId="2147483648"/>
              <pc:sldLayoutMk cId="1050308839" sldId="2147483650"/>
              <ac:picMk id="9" creationId="{20AEFD1B-6D36-596F-E976-8ACA7B90B41E}"/>
            </ac:picMkLst>
          </pc:picChg>
        </pc:sldLayoutChg>
        <pc:sldLayoutChg chg="addSp delSp modSp mod">
          <pc:chgData name="Gude Hudson-Gool" userId="4bd81b66-9148-435c-ae3f-ab457b2e35a7" providerId="ADAL" clId="{20A10040-A84C-428C-802B-AD0EB7DE6C9F}" dt="2025-06-19T15:22:13.896" v="13"/>
          <pc:sldLayoutMkLst>
            <pc:docMk/>
            <pc:sldMasterMk cId="3838000991" sldId="2147483648"/>
            <pc:sldLayoutMk cId="277503607" sldId="2147483651"/>
          </pc:sldLayoutMkLst>
          <pc:picChg chg="del">
            <ac:chgData name="Gude Hudson-Gool" userId="4bd81b66-9148-435c-ae3f-ab457b2e35a7" providerId="ADAL" clId="{20A10040-A84C-428C-802B-AD0EB7DE6C9F}" dt="2025-06-19T15:22:13.432" v="12" actId="478"/>
            <ac:picMkLst>
              <pc:docMk/>
              <pc:sldMasterMk cId="3838000991" sldId="2147483648"/>
              <pc:sldLayoutMk cId="277503607" sldId="2147483651"/>
              <ac:picMk id="7" creationId="{C3ECF796-783D-2DFF-EB8D-F78620B0D2E3}"/>
            </ac:picMkLst>
          </pc:picChg>
          <pc:picChg chg="add mod">
            <ac:chgData name="Gude Hudson-Gool" userId="4bd81b66-9148-435c-ae3f-ab457b2e35a7" providerId="ADAL" clId="{20A10040-A84C-428C-802B-AD0EB7DE6C9F}" dt="2025-06-19T15:22:13.896" v="13"/>
            <ac:picMkLst>
              <pc:docMk/>
              <pc:sldMasterMk cId="3838000991" sldId="2147483648"/>
              <pc:sldLayoutMk cId="277503607" sldId="2147483651"/>
              <ac:picMk id="8" creationId="{6E8E33A9-5439-04D4-99C5-CD885475C6F3}"/>
            </ac:picMkLst>
          </pc:picChg>
        </pc:sldLayoutChg>
        <pc:sldLayoutChg chg="addSp delSp modSp mod">
          <pc:chgData name="Gude Hudson-Gool" userId="4bd81b66-9148-435c-ae3f-ab457b2e35a7" providerId="ADAL" clId="{20A10040-A84C-428C-802B-AD0EB7DE6C9F}" dt="2025-06-19T15:22:17.965" v="15"/>
          <pc:sldLayoutMkLst>
            <pc:docMk/>
            <pc:sldMasterMk cId="3838000991" sldId="2147483648"/>
            <pc:sldLayoutMk cId="3063173087" sldId="2147483652"/>
          </pc:sldLayoutMkLst>
          <pc:picChg chg="del">
            <ac:chgData name="Gude Hudson-Gool" userId="4bd81b66-9148-435c-ae3f-ab457b2e35a7" providerId="ADAL" clId="{20A10040-A84C-428C-802B-AD0EB7DE6C9F}" dt="2025-06-19T15:22:17.547" v="14" actId="478"/>
            <ac:picMkLst>
              <pc:docMk/>
              <pc:sldMasterMk cId="3838000991" sldId="2147483648"/>
              <pc:sldLayoutMk cId="3063173087" sldId="2147483652"/>
              <ac:picMk id="8" creationId="{B376C5EF-FC4A-4F57-055B-FFD79345AAA4}"/>
            </ac:picMkLst>
          </pc:picChg>
          <pc:picChg chg="add mod">
            <ac:chgData name="Gude Hudson-Gool" userId="4bd81b66-9148-435c-ae3f-ab457b2e35a7" providerId="ADAL" clId="{20A10040-A84C-428C-802B-AD0EB7DE6C9F}" dt="2025-06-19T15:22:17.965" v="15"/>
            <ac:picMkLst>
              <pc:docMk/>
              <pc:sldMasterMk cId="3838000991" sldId="2147483648"/>
              <pc:sldLayoutMk cId="3063173087" sldId="2147483652"/>
              <ac:picMk id="9" creationId="{76237F0F-EB89-4892-59DA-8C5124DD01CA}"/>
            </ac:picMkLst>
          </pc:picChg>
        </pc:sldLayoutChg>
        <pc:sldLayoutChg chg="addSp delSp modSp mod">
          <pc:chgData name="Gude Hudson-Gool" userId="4bd81b66-9148-435c-ae3f-ab457b2e35a7" providerId="ADAL" clId="{20A10040-A84C-428C-802B-AD0EB7DE6C9F}" dt="2025-06-19T15:22:21.855" v="17"/>
          <pc:sldLayoutMkLst>
            <pc:docMk/>
            <pc:sldMasterMk cId="3838000991" sldId="2147483648"/>
            <pc:sldLayoutMk cId="1487149015" sldId="2147483653"/>
          </pc:sldLayoutMkLst>
          <pc:picChg chg="del">
            <ac:chgData name="Gude Hudson-Gool" userId="4bd81b66-9148-435c-ae3f-ab457b2e35a7" providerId="ADAL" clId="{20A10040-A84C-428C-802B-AD0EB7DE6C9F}" dt="2025-06-19T15:22:21.158" v="16" actId="478"/>
            <ac:picMkLst>
              <pc:docMk/>
              <pc:sldMasterMk cId="3838000991" sldId="2147483648"/>
              <pc:sldLayoutMk cId="1487149015" sldId="2147483653"/>
              <ac:picMk id="10" creationId="{87B2B594-9902-57EE-8F2F-6C3384B1B164}"/>
            </ac:picMkLst>
          </pc:picChg>
          <pc:picChg chg="add mod">
            <ac:chgData name="Gude Hudson-Gool" userId="4bd81b66-9148-435c-ae3f-ab457b2e35a7" providerId="ADAL" clId="{20A10040-A84C-428C-802B-AD0EB7DE6C9F}" dt="2025-06-19T15:22:21.855" v="17"/>
            <ac:picMkLst>
              <pc:docMk/>
              <pc:sldMasterMk cId="3838000991" sldId="2147483648"/>
              <pc:sldLayoutMk cId="1487149015" sldId="2147483653"/>
              <ac:picMk id="11" creationId="{B3B4397E-2FB2-9CC0-7012-9995A0BF9B7E}"/>
            </ac:picMkLst>
          </pc:picChg>
        </pc:sldLayoutChg>
        <pc:sldLayoutChg chg="addSp delSp modSp mod">
          <pc:chgData name="Gude Hudson-Gool" userId="4bd81b66-9148-435c-ae3f-ab457b2e35a7" providerId="ADAL" clId="{20A10040-A84C-428C-802B-AD0EB7DE6C9F}" dt="2025-06-19T15:22:25.349" v="19"/>
          <pc:sldLayoutMkLst>
            <pc:docMk/>
            <pc:sldMasterMk cId="3838000991" sldId="2147483648"/>
            <pc:sldLayoutMk cId="3230435245" sldId="2147483654"/>
          </pc:sldLayoutMkLst>
          <pc:picChg chg="del">
            <ac:chgData name="Gude Hudson-Gool" userId="4bd81b66-9148-435c-ae3f-ab457b2e35a7" providerId="ADAL" clId="{20A10040-A84C-428C-802B-AD0EB7DE6C9F}" dt="2025-06-19T15:22:25.127" v="18" actId="478"/>
            <ac:picMkLst>
              <pc:docMk/>
              <pc:sldMasterMk cId="3838000991" sldId="2147483648"/>
              <pc:sldLayoutMk cId="3230435245" sldId="2147483654"/>
              <ac:picMk id="6" creationId="{FDAFD6F3-CB54-514C-5956-720211BC6240}"/>
            </ac:picMkLst>
          </pc:picChg>
          <pc:picChg chg="add mod">
            <ac:chgData name="Gude Hudson-Gool" userId="4bd81b66-9148-435c-ae3f-ab457b2e35a7" providerId="ADAL" clId="{20A10040-A84C-428C-802B-AD0EB7DE6C9F}" dt="2025-06-19T15:22:25.349" v="19"/>
            <ac:picMkLst>
              <pc:docMk/>
              <pc:sldMasterMk cId="3838000991" sldId="2147483648"/>
              <pc:sldLayoutMk cId="3230435245" sldId="2147483654"/>
              <ac:picMk id="7" creationId="{E3408DE0-1D7B-36F8-476A-F3E564B0DACD}"/>
            </ac:picMkLst>
          </pc:picChg>
        </pc:sldLayoutChg>
        <pc:sldLayoutChg chg="addSp delSp modSp mod">
          <pc:chgData name="Gude Hudson-Gool" userId="4bd81b66-9148-435c-ae3f-ab457b2e35a7" providerId="ADAL" clId="{20A10040-A84C-428C-802B-AD0EB7DE6C9F}" dt="2025-06-19T15:22:29.562" v="21"/>
          <pc:sldLayoutMkLst>
            <pc:docMk/>
            <pc:sldMasterMk cId="3838000991" sldId="2147483648"/>
            <pc:sldLayoutMk cId="2611233996" sldId="2147483655"/>
          </pc:sldLayoutMkLst>
          <pc:picChg chg="del">
            <ac:chgData name="Gude Hudson-Gool" userId="4bd81b66-9148-435c-ae3f-ab457b2e35a7" providerId="ADAL" clId="{20A10040-A84C-428C-802B-AD0EB7DE6C9F}" dt="2025-06-19T15:22:29.202" v="20" actId="478"/>
            <ac:picMkLst>
              <pc:docMk/>
              <pc:sldMasterMk cId="3838000991" sldId="2147483648"/>
              <pc:sldLayoutMk cId="2611233996" sldId="2147483655"/>
              <ac:picMk id="5" creationId="{95DCB4EE-CDD0-09E1-5FA6-14B429F07EA2}"/>
            </ac:picMkLst>
          </pc:picChg>
          <pc:picChg chg="add mod">
            <ac:chgData name="Gude Hudson-Gool" userId="4bd81b66-9148-435c-ae3f-ab457b2e35a7" providerId="ADAL" clId="{20A10040-A84C-428C-802B-AD0EB7DE6C9F}" dt="2025-06-19T15:22:29.562" v="21"/>
            <ac:picMkLst>
              <pc:docMk/>
              <pc:sldMasterMk cId="3838000991" sldId="2147483648"/>
              <pc:sldLayoutMk cId="2611233996" sldId="2147483655"/>
              <ac:picMk id="6" creationId="{9357E12D-0FDC-21BC-7A97-3F30920F25DF}"/>
            </ac:picMkLst>
          </pc:picChg>
        </pc:sldLayoutChg>
        <pc:sldLayoutChg chg="addSp delSp modSp mod">
          <pc:chgData name="Gude Hudson-Gool" userId="4bd81b66-9148-435c-ae3f-ab457b2e35a7" providerId="ADAL" clId="{20A10040-A84C-428C-802B-AD0EB7DE6C9F}" dt="2025-06-19T15:23:07.377" v="30"/>
          <pc:sldLayoutMkLst>
            <pc:docMk/>
            <pc:sldMasterMk cId="3838000991" sldId="2147483648"/>
            <pc:sldLayoutMk cId="1390829895" sldId="2147483656"/>
          </pc:sldLayoutMkLst>
          <pc:picChg chg="del">
            <ac:chgData name="Gude Hudson-Gool" userId="4bd81b66-9148-435c-ae3f-ab457b2e35a7" providerId="ADAL" clId="{20A10040-A84C-428C-802B-AD0EB7DE6C9F}" dt="2025-06-19T15:20:21.898" v="1" actId="478"/>
            <ac:picMkLst>
              <pc:docMk/>
              <pc:sldMasterMk cId="3838000991" sldId="2147483648"/>
              <pc:sldLayoutMk cId="1390829895" sldId="2147483656"/>
              <ac:picMk id="8" creationId="{97B89F0E-F193-5492-0C35-9A9CDDA81E6D}"/>
            </ac:picMkLst>
          </pc:picChg>
          <pc:picChg chg="add mod">
            <ac:chgData name="Gude Hudson-Gool" userId="4bd81b66-9148-435c-ae3f-ab457b2e35a7" providerId="ADAL" clId="{20A10040-A84C-428C-802B-AD0EB7DE6C9F}" dt="2025-06-19T15:23:07.377" v="30"/>
            <ac:picMkLst>
              <pc:docMk/>
              <pc:sldMasterMk cId="3838000991" sldId="2147483648"/>
              <pc:sldLayoutMk cId="1390829895" sldId="2147483656"/>
              <ac:picMk id="9" creationId="{F2354596-F8A7-04F4-A082-4F637051C2EB}"/>
            </ac:picMkLst>
          </pc:picChg>
        </pc:sldLayoutChg>
        <pc:sldLayoutChg chg="addSp delSp modSp mod">
          <pc:chgData name="Gude Hudson-Gool" userId="4bd81b66-9148-435c-ae3f-ab457b2e35a7" providerId="ADAL" clId="{20A10040-A84C-428C-802B-AD0EB7DE6C9F}" dt="2025-06-19T15:22:35.626" v="23"/>
          <pc:sldLayoutMkLst>
            <pc:docMk/>
            <pc:sldMasterMk cId="3838000991" sldId="2147483648"/>
            <pc:sldLayoutMk cId="2138103884" sldId="2147483657"/>
          </pc:sldLayoutMkLst>
          <pc:picChg chg="del">
            <ac:chgData name="Gude Hudson-Gool" userId="4bd81b66-9148-435c-ae3f-ab457b2e35a7" providerId="ADAL" clId="{20A10040-A84C-428C-802B-AD0EB7DE6C9F}" dt="2025-06-19T15:22:35.152" v="22" actId="478"/>
            <ac:picMkLst>
              <pc:docMk/>
              <pc:sldMasterMk cId="3838000991" sldId="2147483648"/>
              <pc:sldLayoutMk cId="2138103884" sldId="2147483657"/>
              <ac:picMk id="8" creationId="{71D2118D-F391-6F0A-085A-322E1368ABB8}"/>
            </ac:picMkLst>
          </pc:picChg>
          <pc:picChg chg="add mod">
            <ac:chgData name="Gude Hudson-Gool" userId="4bd81b66-9148-435c-ae3f-ab457b2e35a7" providerId="ADAL" clId="{20A10040-A84C-428C-802B-AD0EB7DE6C9F}" dt="2025-06-19T15:22:35.626" v="23"/>
            <ac:picMkLst>
              <pc:docMk/>
              <pc:sldMasterMk cId="3838000991" sldId="2147483648"/>
              <pc:sldLayoutMk cId="2138103884" sldId="2147483657"/>
              <ac:picMk id="9" creationId="{0658D7D4-6897-BF50-C5C5-38E9DD1BE9E1}"/>
            </ac:picMkLst>
          </pc:picChg>
        </pc:sldLayoutChg>
        <pc:sldLayoutChg chg="addSp delSp modSp mod">
          <pc:chgData name="Gude Hudson-Gool" userId="4bd81b66-9148-435c-ae3f-ab457b2e35a7" providerId="ADAL" clId="{20A10040-A84C-428C-802B-AD0EB7DE6C9F}" dt="2025-06-19T15:22:55.484" v="27" actId="1076"/>
          <pc:sldLayoutMkLst>
            <pc:docMk/>
            <pc:sldMasterMk cId="3838000991" sldId="2147483648"/>
            <pc:sldLayoutMk cId="200390278" sldId="2147483658"/>
          </pc:sldLayoutMkLst>
          <pc:picChg chg="add mod">
            <ac:chgData name="Gude Hudson-Gool" userId="4bd81b66-9148-435c-ae3f-ab457b2e35a7" providerId="ADAL" clId="{20A10040-A84C-428C-802B-AD0EB7DE6C9F}" dt="2025-06-19T15:22:55.484" v="27" actId="1076"/>
            <ac:picMkLst>
              <pc:docMk/>
              <pc:sldMasterMk cId="3838000991" sldId="2147483648"/>
              <pc:sldLayoutMk cId="200390278" sldId="2147483658"/>
              <ac:picMk id="7" creationId="{7B987966-86E2-7E1B-0937-EE6D65B78A1A}"/>
            </ac:picMkLst>
          </pc:picChg>
          <pc:picChg chg="del">
            <ac:chgData name="Gude Hudson-Gool" userId="4bd81b66-9148-435c-ae3f-ab457b2e35a7" providerId="ADAL" clId="{20A10040-A84C-428C-802B-AD0EB7DE6C9F}" dt="2025-06-19T15:22:40.906" v="24" actId="478"/>
            <ac:picMkLst>
              <pc:docMk/>
              <pc:sldMasterMk cId="3838000991" sldId="2147483648"/>
              <pc:sldLayoutMk cId="200390278" sldId="2147483658"/>
              <ac:picMk id="8" creationId="{2B0C26C0-8C80-6ED7-03F5-B237A8CBFB8C}"/>
            </ac:picMkLst>
          </pc:picChg>
        </pc:sldLayoutChg>
        <pc:sldLayoutChg chg="addSp delSp modSp mod">
          <pc:chgData name="Gude Hudson-Gool" userId="4bd81b66-9148-435c-ae3f-ab457b2e35a7" providerId="ADAL" clId="{20A10040-A84C-428C-802B-AD0EB7DE6C9F}" dt="2025-06-19T15:23:00.120" v="29"/>
          <pc:sldLayoutMkLst>
            <pc:docMk/>
            <pc:sldMasterMk cId="3838000991" sldId="2147483648"/>
            <pc:sldLayoutMk cId="3163287394" sldId="2147483659"/>
          </pc:sldLayoutMkLst>
          <pc:picChg chg="add mod">
            <ac:chgData name="Gude Hudson-Gool" userId="4bd81b66-9148-435c-ae3f-ab457b2e35a7" providerId="ADAL" clId="{20A10040-A84C-428C-802B-AD0EB7DE6C9F}" dt="2025-06-19T15:23:00.120" v="29"/>
            <ac:picMkLst>
              <pc:docMk/>
              <pc:sldMasterMk cId="3838000991" sldId="2147483648"/>
              <pc:sldLayoutMk cId="3163287394" sldId="2147483659"/>
              <ac:picMk id="7" creationId="{4A414049-AE28-9734-EBDA-E992BCD08E3A}"/>
            </ac:picMkLst>
          </pc:picChg>
          <pc:picChg chg="del">
            <ac:chgData name="Gude Hudson-Gool" userId="4bd81b66-9148-435c-ae3f-ab457b2e35a7" providerId="ADAL" clId="{20A10040-A84C-428C-802B-AD0EB7DE6C9F}" dt="2025-06-19T15:22:59.583" v="28" actId="478"/>
            <ac:picMkLst>
              <pc:docMk/>
              <pc:sldMasterMk cId="3838000991" sldId="2147483648"/>
              <pc:sldLayoutMk cId="3163287394" sldId="2147483659"/>
              <ac:picMk id="8" creationId="{DC96A305-4974-D3E4-CA28-5D2499C4D5E1}"/>
            </ac:picMkLst>
          </pc:picChg>
        </pc:sldLayoutChg>
      </pc:sldMasterChg>
    </pc:docChg>
  </pc:docChgLst>
  <pc:docChgLst>
    <pc:chgData name="Gude Hudson-Gool" userId="4bd81b66-9148-435c-ae3f-ab457b2e35a7" providerId="ADAL" clId="{A59D72B9-2FD4-4F3F-91BA-7313441EB44D}"/>
    <pc:docChg chg="undo custSel addSld modSld modMainMaster">
      <pc:chgData name="Gude Hudson-Gool" userId="4bd81b66-9148-435c-ae3f-ab457b2e35a7" providerId="ADAL" clId="{A59D72B9-2FD4-4F3F-91BA-7313441EB44D}" dt="2025-05-08T10:55:36.461" v="164" actId="2711"/>
      <pc:docMkLst>
        <pc:docMk/>
      </pc:docMkLst>
      <pc:sldChg chg="addSp delSp modSp mod modClrScheme chgLayout">
        <pc:chgData name="Gude Hudson-Gool" userId="4bd81b66-9148-435c-ae3f-ab457b2e35a7" providerId="ADAL" clId="{A59D72B9-2FD4-4F3F-91BA-7313441EB44D}" dt="2025-05-07T10:02:51.305" v="154" actId="26606"/>
        <pc:sldMkLst>
          <pc:docMk/>
          <pc:sldMk cId="651649740" sldId="256"/>
        </pc:sldMkLst>
        <pc:spChg chg="add del">
          <ac:chgData name="Gude Hudson-Gool" userId="4bd81b66-9148-435c-ae3f-ab457b2e35a7" providerId="ADAL" clId="{A59D72B9-2FD4-4F3F-91BA-7313441EB44D}" dt="2025-05-07T10:02:51.305" v="154" actId="26606"/>
          <ac:spMkLst>
            <pc:docMk/>
            <pc:sldMk cId="651649740" sldId="256"/>
            <ac:spMk id="2" creationId="{73174E27-A6BE-6152-C811-DF2C6602D745}"/>
          </ac:spMkLst>
        </pc:spChg>
        <pc:spChg chg="add del">
          <ac:chgData name="Gude Hudson-Gool" userId="4bd81b66-9148-435c-ae3f-ab457b2e35a7" providerId="ADAL" clId="{A59D72B9-2FD4-4F3F-91BA-7313441EB44D}" dt="2025-05-07T10:02:51.305" v="154" actId="26606"/>
          <ac:spMkLst>
            <pc:docMk/>
            <pc:sldMk cId="651649740" sldId="256"/>
            <ac:spMk id="3" creationId="{27875255-56E2-5B1F-3A90-E306B354D562}"/>
          </ac:spMkLst>
        </pc:spChg>
        <pc:spChg chg="add del mod">
          <ac:chgData name="Gude Hudson-Gool" userId="4bd81b66-9148-435c-ae3f-ab457b2e35a7" providerId="ADAL" clId="{A59D72B9-2FD4-4F3F-91BA-7313441EB44D}" dt="2025-05-07T10:02:51.305" v="154" actId="26606"/>
          <ac:spMkLst>
            <pc:docMk/>
            <pc:sldMk cId="651649740" sldId="256"/>
            <ac:spMk id="8" creationId="{8E745D5E-C353-0A7A-EE7E-EA6208135151}"/>
          </ac:spMkLst>
        </pc:spChg>
      </pc:sldChg>
      <pc:sldChg chg="new">
        <pc:chgData name="Gude Hudson-Gool" userId="4bd81b66-9148-435c-ae3f-ab457b2e35a7" providerId="ADAL" clId="{A59D72B9-2FD4-4F3F-91BA-7313441EB44D}" dt="2025-05-07T10:02:55.821" v="155" actId="680"/>
        <pc:sldMkLst>
          <pc:docMk/>
          <pc:sldMk cId="885144658" sldId="257"/>
        </pc:sldMkLst>
      </pc:sldChg>
      <pc:sldChg chg="addSp delSp modSp new mod modClrScheme chgLayout">
        <pc:chgData name="Gude Hudson-Gool" userId="4bd81b66-9148-435c-ae3f-ab457b2e35a7" providerId="ADAL" clId="{A59D72B9-2FD4-4F3F-91BA-7313441EB44D}" dt="2025-05-07T10:03:08.246" v="157" actId="26606"/>
        <pc:sldMkLst>
          <pc:docMk/>
          <pc:sldMk cId="2417063107" sldId="258"/>
        </pc:sldMkLst>
        <pc:spChg chg="del">
          <ac:chgData name="Gude Hudson-Gool" userId="4bd81b66-9148-435c-ae3f-ab457b2e35a7" providerId="ADAL" clId="{A59D72B9-2FD4-4F3F-91BA-7313441EB44D}" dt="2025-05-07T10:03:08.246" v="157" actId="26606"/>
          <ac:spMkLst>
            <pc:docMk/>
            <pc:sldMk cId="2417063107" sldId="258"/>
            <ac:spMk id="2" creationId="{BA26A7EA-26E7-D085-E854-A25C54E56481}"/>
          </ac:spMkLst>
        </pc:spChg>
        <pc:spChg chg="del">
          <ac:chgData name="Gude Hudson-Gool" userId="4bd81b66-9148-435c-ae3f-ab457b2e35a7" providerId="ADAL" clId="{A59D72B9-2FD4-4F3F-91BA-7313441EB44D}" dt="2025-05-07T10:03:08.246" v="157" actId="26606"/>
          <ac:spMkLst>
            <pc:docMk/>
            <pc:sldMk cId="2417063107" sldId="258"/>
            <ac:spMk id="3" creationId="{6C0EA01B-463C-3133-57C0-7054E79B92A1}"/>
          </ac:spMkLst>
        </pc:spChg>
        <pc:spChg chg="add mod">
          <ac:chgData name="Gude Hudson-Gool" userId="4bd81b66-9148-435c-ae3f-ab457b2e35a7" providerId="ADAL" clId="{A59D72B9-2FD4-4F3F-91BA-7313441EB44D}" dt="2025-05-07T10:03:08.246" v="157" actId="26606"/>
          <ac:spMkLst>
            <pc:docMk/>
            <pc:sldMk cId="2417063107" sldId="258"/>
            <ac:spMk id="8" creationId="{10AF0382-2F8C-1F15-5244-7993EA043475}"/>
          </ac:spMkLst>
        </pc:spChg>
        <pc:spChg chg="add mod">
          <ac:chgData name="Gude Hudson-Gool" userId="4bd81b66-9148-435c-ae3f-ab457b2e35a7" providerId="ADAL" clId="{A59D72B9-2FD4-4F3F-91BA-7313441EB44D}" dt="2025-05-07T10:03:08.246" v="157" actId="26606"/>
          <ac:spMkLst>
            <pc:docMk/>
            <pc:sldMk cId="2417063107" sldId="258"/>
            <ac:spMk id="10" creationId="{C50791D9-798E-FED8-B36A-F723A0974AC5}"/>
          </ac:spMkLst>
        </pc:spChg>
        <pc:spChg chg="add mod">
          <ac:chgData name="Gude Hudson-Gool" userId="4bd81b66-9148-435c-ae3f-ab457b2e35a7" providerId="ADAL" clId="{A59D72B9-2FD4-4F3F-91BA-7313441EB44D}" dt="2025-05-07T10:03:08.246" v="157" actId="26606"/>
          <ac:spMkLst>
            <pc:docMk/>
            <pc:sldMk cId="2417063107" sldId="258"/>
            <ac:spMk id="12" creationId="{1C8BFE57-D2B3-C56D-0205-92D3FA5F931C}"/>
          </ac:spMkLst>
        </pc:spChg>
      </pc:sldChg>
      <pc:sldChg chg="addSp delSp modSp new mod modClrScheme chgLayout">
        <pc:chgData name="Gude Hudson-Gool" userId="4bd81b66-9148-435c-ae3f-ab457b2e35a7" providerId="ADAL" clId="{A59D72B9-2FD4-4F3F-91BA-7313441EB44D}" dt="2025-05-07T10:03:17.421" v="159" actId="26606"/>
        <pc:sldMkLst>
          <pc:docMk/>
          <pc:sldMk cId="741768972" sldId="259"/>
        </pc:sldMkLst>
        <pc:spChg chg="del">
          <ac:chgData name="Gude Hudson-Gool" userId="4bd81b66-9148-435c-ae3f-ab457b2e35a7" providerId="ADAL" clId="{A59D72B9-2FD4-4F3F-91BA-7313441EB44D}" dt="2025-05-07T10:03:17.421" v="159" actId="26606"/>
          <ac:spMkLst>
            <pc:docMk/>
            <pc:sldMk cId="741768972" sldId="259"/>
            <ac:spMk id="2" creationId="{FE5E6307-B194-D1B1-2C97-9242325145EA}"/>
          </ac:spMkLst>
        </pc:spChg>
        <pc:spChg chg="del">
          <ac:chgData name="Gude Hudson-Gool" userId="4bd81b66-9148-435c-ae3f-ab457b2e35a7" providerId="ADAL" clId="{A59D72B9-2FD4-4F3F-91BA-7313441EB44D}" dt="2025-05-07T10:03:17.421" v="159" actId="26606"/>
          <ac:spMkLst>
            <pc:docMk/>
            <pc:sldMk cId="741768972" sldId="259"/>
            <ac:spMk id="3" creationId="{4F153D99-B383-1C82-6586-3E07BE5E9113}"/>
          </ac:spMkLst>
        </pc:spChg>
        <pc:spChg chg="del">
          <ac:chgData name="Gude Hudson-Gool" userId="4bd81b66-9148-435c-ae3f-ab457b2e35a7" providerId="ADAL" clId="{A59D72B9-2FD4-4F3F-91BA-7313441EB44D}" dt="2025-05-07T10:03:17.421" v="159" actId="26606"/>
          <ac:spMkLst>
            <pc:docMk/>
            <pc:sldMk cId="741768972" sldId="259"/>
            <ac:spMk id="4" creationId="{53F97AE7-21F2-5EF8-7426-CF9F50F57246}"/>
          </ac:spMkLst>
        </pc:spChg>
        <pc:spChg chg="add mod">
          <ac:chgData name="Gude Hudson-Gool" userId="4bd81b66-9148-435c-ae3f-ab457b2e35a7" providerId="ADAL" clId="{A59D72B9-2FD4-4F3F-91BA-7313441EB44D}" dt="2025-05-07T10:03:17.421" v="159" actId="26606"/>
          <ac:spMkLst>
            <pc:docMk/>
            <pc:sldMk cId="741768972" sldId="259"/>
            <ac:spMk id="9" creationId="{FCA4442D-6233-E6C6-61FE-F4BEF329E684}"/>
          </ac:spMkLst>
        </pc:spChg>
        <pc:spChg chg="add mod">
          <ac:chgData name="Gude Hudson-Gool" userId="4bd81b66-9148-435c-ae3f-ab457b2e35a7" providerId="ADAL" clId="{A59D72B9-2FD4-4F3F-91BA-7313441EB44D}" dt="2025-05-07T10:03:17.421" v="159" actId="26606"/>
          <ac:spMkLst>
            <pc:docMk/>
            <pc:sldMk cId="741768972" sldId="259"/>
            <ac:spMk id="11" creationId="{A1D09416-143D-9730-1492-912C477E0571}"/>
          </ac:spMkLst>
        </pc:spChg>
      </pc:sldChg>
      <pc:sldChg chg="delSp new mod modClrScheme chgLayout">
        <pc:chgData name="Gude Hudson-Gool" userId="4bd81b66-9148-435c-ae3f-ab457b2e35a7" providerId="ADAL" clId="{A59D72B9-2FD4-4F3F-91BA-7313441EB44D}" dt="2025-05-07T10:03:24.758" v="161" actId="26606"/>
        <pc:sldMkLst>
          <pc:docMk/>
          <pc:sldMk cId="967313321" sldId="260"/>
        </pc:sldMkLst>
        <pc:spChg chg="del">
          <ac:chgData name="Gude Hudson-Gool" userId="4bd81b66-9148-435c-ae3f-ab457b2e35a7" providerId="ADAL" clId="{A59D72B9-2FD4-4F3F-91BA-7313441EB44D}" dt="2025-05-07T10:03:24.758" v="161" actId="26606"/>
          <ac:spMkLst>
            <pc:docMk/>
            <pc:sldMk cId="967313321" sldId="260"/>
            <ac:spMk id="2" creationId="{62E586E3-04CA-ACB7-F49F-329BDFC61E72}"/>
          </ac:spMkLst>
        </pc:spChg>
        <pc:spChg chg="del">
          <ac:chgData name="Gude Hudson-Gool" userId="4bd81b66-9148-435c-ae3f-ab457b2e35a7" providerId="ADAL" clId="{A59D72B9-2FD4-4F3F-91BA-7313441EB44D}" dt="2025-05-07T10:03:24.758" v="161" actId="26606"/>
          <ac:spMkLst>
            <pc:docMk/>
            <pc:sldMk cId="967313321" sldId="260"/>
            <ac:spMk id="3" creationId="{9D924AF5-40F3-74D9-A0EB-CEFA3B23C8CA}"/>
          </ac:spMkLst>
        </pc:spChg>
      </pc:sldChg>
      <pc:sldChg chg="addSp modSp new mod modClrScheme chgLayout">
        <pc:chgData name="Gude Hudson-Gool" userId="4bd81b66-9148-435c-ae3f-ab457b2e35a7" providerId="ADAL" clId="{A59D72B9-2FD4-4F3F-91BA-7313441EB44D}" dt="2025-05-07T10:03:28.864" v="163" actId="26606"/>
        <pc:sldMkLst>
          <pc:docMk/>
          <pc:sldMk cId="2874096622" sldId="261"/>
        </pc:sldMkLst>
        <pc:spChg chg="add mod">
          <ac:chgData name="Gude Hudson-Gool" userId="4bd81b66-9148-435c-ae3f-ab457b2e35a7" providerId="ADAL" clId="{A59D72B9-2FD4-4F3F-91BA-7313441EB44D}" dt="2025-05-07T10:03:28.864" v="163" actId="26606"/>
          <ac:spMkLst>
            <pc:docMk/>
            <pc:sldMk cId="2874096622" sldId="261"/>
            <ac:spMk id="6" creationId="{6322AE53-5810-CAFC-B5BB-FB800BB8E21D}"/>
          </ac:spMkLst>
        </pc:spChg>
      </pc:sldChg>
      <pc:sldMasterChg chg="addSp delSp modSp mod modSldLayout">
        <pc:chgData name="Gude Hudson-Gool" userId="4bd81b66-9148-435c-ae3f-ab457b2e35a7" providerId="ADAL" clId="{A59D72B9-2FD4-4F3F-91BA-7313441EB44D}" dt="2025-05-08T10:55:36.461" v="164" actId="2711"/>
        <pc:sldMasterMkLst>
          <pc:docMk/>
          <pc:sldMasterMk cId="3838000991" sldId="2147483648"/>
        </pc:sldMasterMkLst>
        <pc:spChg chg="mod">
          <ac:chgData name="Gude Hudson-Gool" userId="4bd81b66-9148-435c-ae3f-ab457b2e35a7" providerId="ADAL" clId="{A59D72B9-2FD4-4F3F-91BA-7313441EB44D}" dt="2025-05-08T10:55:36.461" v="164" actId="2711"/>
          <ac:spMkLst>
            <pc:docMk/>
            <pc:sldMasterMk cId="3838000991" sldId="2147483648"/>
            <ac:spMk id="2" creationId="{2E7214DE-2AC9-479C-B97E-85A2D10D6479}"/>
          </ac:spMkLst>
        </pc:spChg>
        <pc:spChg chg="mod">
          <ac:chgData name="Gude Hudson-Gool" userId="4bd81b66-9148-435c-ae3f-ab457b2e35a7" providerId="ADAL" clId="{A59D72B9-2FD4-4F3F-91BA-7313441EB44D}" dt="2025-05-08T10:55:36.461" v="164" actId="2711"/>
          <ac:spMkLst>
            <pc:docMk/>
            <pc:sldMasterMk cId="3838000991" sldId="2147483648"/>
            <ac:spMk id="3" creationId="{9062E5EF-41C8-8F81-54DA-E957E6A6FE56}"/>
          </ac:spMkLst>
        </pc:spChg>
        <pc:spChg chg="mod">
          <ac:chgData name="Gude Hudson-Gool" userId="4bd81b66-9148-435c-ae3f-ab457b2e35a7" providerId="ADAL" clId="{A59D72B9-2FD4-4F3F-91BA-7313441EB44D}" dt="2025-05-08T10:55:36.461" v="164" actId="2711"/>
          <ac:spMkLst>
            <pc:docMk/>
            <pc:sldMasterMk cId="3838000991" sldId="2147483648"/>
            <ac:spMk id="4" creationId="{20DBBCA3-4C5C-6D3A-C0E5-B9E8601534DF}"/>
          </ac:spMkLst>
        </pc:spChg>
        <pc:spChg chg="mod">
          <ac:chgData name="Gude Hudson-Gool" userId="4bd81b66-9148-435c-ae3f-ab457b2e35a7" providerId="ADAL" clId="{A59D72B9-2FD4-4F3F-91BA-7313441EB44D}" dt="2025-05-08T10:55:36.461" v="164" actId="2711"/>
          <ac:spMkLst>
            <pc:docMk/>
            <pc:sldMasterMk cId="3838000991" sldId="2147483648"/>
            <ac:spMk id="5" creationId="{98574AC5-3504-3D8A-95FF-BD6D1FAB312B}"/>
          </ac:spMkLst>
        </pc:spChg>
        <pc:spChg chg="mod">
          <ac:chgData name="Gude Hudson-Gool" userId="4bd81b66-9148-435c-ae3f-ab457b2e35a7" providerId="ADAL" clId="{A59D72B9-2FD4-4F3F-91BA-7313441EB44D}" dt="2025-05-08T10:55:36.461" v="164" actId="2711"/>
          <ac:spMkLst>
            <pc:docMk/>
            <pc:sldMasterMk cId="3838000991" sldId="2147483648"/>
            <ac:spMk id="6" creationId="{E6D00896-2124-9A10-80BE-0B858C06D7BE}"/>
          </ac:spMkLst>
        </pc:spChg>
        <pc:picChg chg="add del mod">
          <ac:chgData name="Gude Hudson-Gool" userId="4bd81b66-9148-435c-ae3f-ab457b2e35a7" providerId="ADAL" clId="{A59D72B9-2FD4-4F3F-91BA-7313441EB44D}" dt="2025-05-07T09:51:46.718" v="71" actId="21"/>
          <ac:picMkLst>
            <pc:docMk/>
            <pc:sldMasterMk cId="3838000991" sldId="2147483648"/>
            <ac:picMk id="8" creationId="{DE3FABDB-3425-739F-76A4-B07BFEF80636}"/>
          </ac:picMkLst>
        </pc:picChg>
        <pc:picChg chg="add del mod">
          <ac:chgData name="Gude Hudson-Gool" userId="4bd81b66-9148-435c-ae3f-ab457b2e35a7" providerId="ADAL" clId="{A59D72B9-2FD4-4F3F-91BA-7313441EB44D}" dt="2025-05-07T09:50:56.818" v="67" actId="21"/>
          <ac:picMkLst>
            <pc:docMk/>
            <pc:sldMasterMk cId="3838000991" sldId="2147483648"/>
            <ac:picMk id="10" creationId="{69E4CE96-CBCC-C04C-F138-441DB40D876C}"/>
          </ac:picMkLst>
        </pc:picChg>
        <pc:sldLayoutChg chg="addSp delSp modSp mod">
          <pc:chgData name="Gude Hudson-Gool" userId="4bd81b66-9148-435c-ae3f-ab457b2e35a7" providerId="ADAL" clId="{A59D72B9-2FD4-4F3F-91BA-7313441EB44D}" dt="2025-05-07T10:02:31.905" v="152" actId="1036"/>
          <pc:sldLayoutMkLst>
            <pc:docMk/>
            <pc:sldMasterMk cId="3838000991" sldId="2147483648"/>
            <pc:sldLayoutMk cId="2618465919" sldId="2147483649"/>
          </pc:sldLayoutMkLst>
          <pc:spChg chg="mod">
            <ac:chgData name="Gude Hudson-Gool" userId="4bd81b66-9148-435c-ae3f-ab457b2e35a7" providerId="ADAL" clId="{A59D72B9-2FD4-4F3F-91BA-7313441EB44D}" dt="2025-05-07T10:02:25.164" v="135" actId="1036"/>
            <ac:spMkLst>
              <pc:docMk/>
              <pc:sldMasterMk cId="3838000991" sldId="2147483648"/>
              <pc:sldLayoutMk cId="2618465919" sldId="2147483649"/>
              <ac:spMk id="2" creationId="{12B6F83F-4C82-53C3-4EA3-59680AB44705}"/>
            </ac:spMkLst>
          </pc:spChg>
          <pc:spChg chg="mod">
            <ac:chgData name="Gude Hudson-Gool" userId="4bd81b66-9148-435c-ae3f-ab457b2e35a7" providerId="ADAL" clId="{A59D72B9-2FD4-4F3F-91BA-7313441EB44D}" dt="2025-05-07T10:02:25.164" v="135" actId="1036"/>
            <ac:spMkLst>
              <pc:docMk/>
              <pc:sldMasterMk cId="3838000991" sldId="2147483648"/>
              <pc:sldLayoutMk cId="2618465919" sldId="2147483649"/>
              <ac:spMk id="3" creationId="{ABB201B7-0F26-CDE5-1FF9-C8B2728861C4}"/>
            </ac:spMkLst>
          </pc:spChg>
          <pc:picChg chg="add mod">
            <ac:chgData name="Gude Hudson-Gool" userId="4bd81b66-9148-435c-ae3f-ab457b2e35a7" providerId="ADAL" clId="{A59D72B9-2FD4-4F3F-91BA-7313441EB44D}" dt="2025-05-07T10:02:31.905" v="152" actId="1036"/>
            <ac:picMkLst>
              <pc:docMk/>
              <pc:sldMasterMk cId="3838000991" sldId="2147483648"/>
              <pc:sldLayoutMk cId="2618465919" sldId="2147483649"/>
              <ac:picMk id="7" creationId="{86030772-3D02-FC67-A64D-FDB3C2B25550}"/>
            </ac:picMkLst>
          </pc:picChg>
          <pc:picChg chg="add mod">
            <ac:chgData name="Gude Hudson-Gool" userId="4bd81b66-9148-435c-ae3f-ab457b2e35a7" providerId="ADAL" clId="{A59D72B9-2FD4-4F3F-91BA-7313441EB44D}" dt="2025-05-07T10:02:31.905" v="152" actId="1036"/>
            <ac:picMkLst>
              <pc:docMk/>
              <pc:sldMasterMk cId="3838000991" sldId="2147483648"/>
              <pc:sldLayoutMk cId="2618465919" sldId="2147483649"/>
              <ac:picMk id="9" creationId="{5DE4FD03-0D63-D07D-4B18-A43EDC5E6308}"/>
            </ac:picMkLst>
          </pc:picChg>
          <pc:picChg chg="add del mod">
            <ac:chgData name="Gude Hudson-Gool" userId="4bd81b66-9148-435c-ae3f-ab457b2e35a7" providerId="ADAL" clId="{A59D72B9-2FD4-4F3F-91BA-7313441EB44D}" dt="2025-05-07T10:01:44.003" v="95" actId="478"/>
            <ac:picMkLst>
              <pc:docMk/>
              <pc:sldMasterMk cId="3838000991" sldId="2147483648"/>
              <pc:sldLayoutMk cId="2618465919" sldId="2147483649"/>
              <ac:picMk id="10" creationId="{69E4CE96-CBCC-C04C-F138-441DB40D876C}"/>
            </ac:picMkLst>
          </pc:picChg>
        </pc:sldLayoutChg>
        <pc:sldLayoutChg chg="addSp modSp">
          <pc:chgData name="Gude Hudson-Gool" userId="4bd81b66-9148-435c-ae3f-ab457b2e35a7" providerId="ADAL" clId="{A59D72B9-2FD4-4F3F-91BA-7313441EB44D}" dt="2025-05-07T09:51:50.046" v="72"/>
          <pc:sldLayoutMkLst>
            <pc:docMk/>
            <pc:sldMasterMk cId="3838000991" sldId="2147483648"/>
            <pc:sldLayoutMk cId="1050308839" sldId="2147483650"/>
          </pc:sldLayoutMkLst>
          <pc:picChg chg="add mod">
            <ac:chgData name="Gude Hudson-Gool" userId="4bd81b66-9148-435c-ae3f-ab457b2e35a7" providerId="ADAL" clId="{A59D72B9-2FD4-4F3F-91BA-7313441EB44D}" dt="2025-05-07T09:51:50.046" v="72"/>
            <ac:picMkLst>
              <pc:docMk/>
              <pc:sldMasterMk cId="3838000991" sldId="2147483648"/>
              <pc:sldLayoutMk cId="1050308839" sldId="2147483650"/>
              <ac:picMk id="8" creationId="{DE3FABDB-3425-739F-76A4-B07BFEF80636}"/>
            </ac:picMkLst>
          </pc:picChg>
        </pc:sldLayoutChg>
        <pc:sldLayoutChg chg="addSp modSp mod">
          <pc:chgData name="Gude Hudson-Gool" userId="4bd81b66-9148-435c-ae3f-ab457b2e35a7" providerId="ADAL" clId="{A59D72B9-2FD4-4F3F-91BA-7313441EB44D}" dt="2025-05-07T09:51:51.233" v="73"/>
          <pc:sldLayoutMkLst>
            <pc:docMk/>
            <pc:sldMasterMk cId="3838000991" sldId="2147483648"/>
            <pc:sldLayoutMk cId="277503607" sldId="2147483651"/>
          </pc:sldLayoutMkLst>
          <pc:spChg chg="mod">
            <ac:chgData name="Gude Hudson-Gool" userId="4bd81b66-9148-435c-ae3f-ab457b2e35a7" providerId="ADAL" clId="{A59D72B9-2FD4-4F3F-91BA-7313441EB44D}" dt="2025-05-07T09:50:20.306" v="64" actId="1035"/>
            <ac:spMkLst>
              <pc:docMk/>
              <pc:sldMasterMk cId="3838000991" sldId="2147483648"/>
              <pc:sldLayoutMk cId="277503607" sldId="2147483651"/>
              <ac:spMk id="2" creationId="{1CB5C8D5-B309-7BC5-257C-6FCAAE54208D}"/>
            </ac:spMkLst>
          </pc:spChg>
          <pc:spChg chg="mod">
            <ac:chgData name="Gude Hudson-Gool" userId="4bd81b66-9148-435c-ae3f-ab457b2e35a7" providerId="ADAL" clId="{A59D72B9-2FD4-4F3F-91BA-7313441EB44D}" dt="2025-05-07T09:50:20.306" v="64" actId="1035"/>
            <ac:spMkLst>
              <pc:docMk/>
              <pc:sldMasterMk cId="3838000991" sldId="2147483648"/>
              <pc:sldLayoutMk cId="277503607" sldId="2147483651"/>
              <ac:spMk id="3" creationId="{06E1DEF0-503F-4543-37C3-0C85267DA459}"/>
            </ac:spMkLst>
          </pc:spChg>
          <pc:picChg chg="add mod">
            <ac:chgData name="Gude Hudson-Gool" userId="4bd81b66-9148-435c-ae3f-ab457b2e35a7" providerId="ADAL" clId="{A59D72B9-2FD4-4F3F-91BA-7313441EB44D}" dt="2025-05-07T09:51:51.233" v="73"/>
            <ac:picMkLst>
              <pc:docMk/>
              <pc:sldMasterMk cId="3838000991" sldId="2147483648"/>
              <pc:sldLayoutMk cId="277503607" sldId="2147483651"/>
              <ac:picMk id="7" creationId="{C3ECF796-783D-2DFF-EB8D-F78620B0D2E3}"/>
            </ac:picMkLst>
          </pc:picChg>
        </pc:sldLayoutChg>
        <pc:sldLayoutChg chg="addSp modSp">
          <pc:chgData name="Gude Hudson-Gool" userId="4bd81b66-9148-435c-ae3f-ab457b2e35a7" providerId="ADAL" clId="{A59D72B9-2FD4-4F3F-91BA-7313441EB44D}" dt="2025-05-07T09:51:52.543" v="74"/>
          <pc:sldLayoutMkLst>
            <pc:docMk/>
            <pc:sldMasterMk cId="3838000991" sldId="2147483648"/>
            <pc:sldLayoutMk cId="3063173087" sldId="2147483652"/>
          </pc:sldLayoutMkLst>
          <pc:picChg chg="add mod">
            <ac:chgData name="Gude Hudson-Gool" userId="4bd81b66-9148-435c-ae3f-ab457b2e35a7" providerId="ADAL" clId="{A59D72B9-2FD4-4F3F-91BA-7313441EB44D}" dt="2025-05-07T09:51:52.543" v="74"/>
            <ac:picMkLst>
              <pc:docMk/>
              <pc:sldMasterMk cId="3838000991" sldId="2147483648"/>
              <pc:sldLayoutMk cId="3063173087" sldId="2147483652"/>
              <ac:picMk id="8" creationId="{B376C5EF-FC4A-4F57-055B-FFD79345AAA4}"/>
            </ac:picMkLst>
          </pc:picChg>
        </pc:sldLayoutChg>
        <pc:sldLayoutChg chg="addSp modSp">
          <pc:chgData name="Gude Hudson-Gool" userId="4bd81b66-9148-435c-ae3f-ab457b2e35a7" providerId="ADAL" clId="{A59D72B9-2FD4-4F3F-91BA-7313441EB44D}" dt="2025-05-07T09:51:53.751" v="75"/>
          <pc:sldLayoutMkLst>
            <pc:docMk/>
            <pc:sldMasterMk cId="3838000991" sldId="2147483648"/>
            <pc:sldLayoutMk cId="1487149015" sldId="2147483653"/>
          </pc:sldLayoutMkLst>
          <pc:picChg chg="add mod">
            <ac:chgData name="Gude Hudson-Gool" userId="4bd81b66-9148-435c-ae3f-ab457b2e35a7" providerId="ADAL" clId="{A59D72B9-2FD4-4F3F-91BA-7313441EB44D}" dt="2025-05-07T09:51:53.751" v="75"/>
            <ac:picMkLst>
              <pc:docMk/>
              <pc:sldMasterMk cId="3838000991" sldId="2147483648"/>
              <pc:sldLayoutMk cId="1487149015" sldId="2147483653"/>
              <ac:picMk id="10" creationId="{87B2B594-9902-57EE-8F2F-6C3384B1B164}"/>
            </ac:picMkLst>
          </pc:picChg>
        </pc:sldLayoutChg>
        <pc:sldLayoutChg chg="addSp modSp">
          <pc:chgData name="Gude Hudson-Gool" userId="4bd81b66-9148-435c-ae3f-ab457b2e35a7" providerId="ADAL" clId="{A59D72B9-2FD4-4F3F-91BA-7313441EB44D}" dt="2025-05-07T09:51:55.563" v="76"/>
          <pc:sldLayoutMkLst>
            <pc:docMk/>
            <pc:sldMasterMk cId="3838000991" sldId="2147483648"/>
            <pc:sldLayoutMk cId="3230435245" sldId="2147483654"/>
          </pc:sldLayoutMkLst>
          <pc:picChg chg="add mod">
            <ac:chgData name="Gude Hudson-Gool" userId="4bd81b66-9148-435c-ae3f-ab457b2e35a7" providerId="ADAL" clId="{A59D72B9-2FD4-4F3F-91BA-7313441EB44D}" dt="2025-05-07T09:51:55.563" v="76"/>
            <ac:picMkLst>
              <pc:docMk/>
              <pc:sldMasterMk cId="3838000991" sldId="2147483648"/>
              <pc:sldLayoutMk cId="3230435245" sldId="2147483654"/>
              <ac:picMk id="6" creationId="{FDAFD6F3-CB54-514C-5956-720211BC6240}"/>
            </ac:picMkLst>
          </pc:picChg>
        </pc:sldLayoutChg>
        <pc:sldLayoutChg chg="addSp modSp">
          <pc:chgData name="Gude Hudson-Gool" userId="4bd81b66-9148-435c-ae3f-ab457b2e35a7" providerId="ADAL" clId="{A59D72B9-2FD4-4F3F-91BA-7313441EB44D}" dt="2025-05-07T09:51:56.522" v="77"/>
          <pc:sldLayoutMkLst>
            <pc:docMk/>
            <pc:sldMasterMk cId="3838000991" sldId="2147483648"/>
            <pc:sldLayoutMk cId="2611233996" sldId="2147483655"/>
          </pc:sldLayoutMkLst>
          <pc:picChg chg="add mod">
            <ac:chgData name="Gude Hudson-Gool" userId="4bd81b66-9148-435c-ae3f-ab457b2e35a7" providerId="ADAL" clId="{A59D72B9-2FD4-4F3F-91BA-7313441EB44D}" dt="2025-05-07T09:51:56.522" v="77"/>
            <ac:picMkLst>
              <pc:docMk/>
              <pc:sldMasterMk cId="3838000991" sldId="2147483648"/>
              <pc:sldLayoutMk cId="2611233996" sldId="2147483655"/>
              <ac:picMk id="5" creationId="{95DCB4EE-CDD0-09E1-5FA6-14B429F07EA2}"/>
            </ac:picMkLst>
          </pc:picChg>
        </pc:sldLayoutChg>
        <pc:sldLayoutChg chg="addSp modSp">
          <pc:chgData name="Gude Hudson-Gool" userId="4bd81b66-9148-435c-ae3f-ab457b2e35a7" providerId="ADAL" clId="{A59D72B9-2FD4-4F3F-91BA-7313441EB44D}" dt="2025-05-07T09:51:58.091" v="78"/>
          <pc:sldLayoutMkLst>
            <pc:docMk/>
            <pc:sldMasterMk cId="3838000991" sldId="2147483648"/>
            <pc:sldLayoutMk cId="1390829895" sldId="2147483656"/>
          </pc:sldLayoutMkLst>
          <pc:picChg chg="add mod">
            <ac:chgData name="Gude Hudson-Gool" userId="4bd81b66-9148-435c-ae3f-ab457b2e35a7" providerId="ADAL" clId="{A59D72B9-2FD4-4F3F-91BA-7313441EB44D}" dt="2025-05-07T09:51:58.091" v="78"/>
            <ac:picMkLst>
              <pc:docMk/>
              <pc:sldMasterMk cId="3838000991" sldId="2147483648"/>
              <pc:sldLayoutMk cId="1390829895" sldId="2147483656"/>
              <ac:picMk id="8" creationId="{97B89F0E-F193-5492-0C35-9A9CDDA81E6D}"/>
            </ac:picMkLst>
          </pc:picChg>
        </pc:sldLayoutChg>
        <pc:sldLayoutChg chg="addSp modSp">
          <pc:chgData name="Gude Hudson-Gool" userId="4bd81b66-9148-435c-ae3f-ab457b2e35a7" providerId="ADAL" clId="{A59D72B9-2FD4-4F3F-91BA-7313441EB44D}" dt="2025-05-07T09:51:59.296" v="79"/>
          <pc:sldLayoutMkLst>
            <pc:docMk/>
            <pc:sldMasterMk cId="3838000991" sldId="2147483648"/>
            <pc:sldLayoutMk cId="2138103884" sldId="2147483657"/>
          </pc:sldLayoutMkLst>
          <pc:picChg chg="add mod">
            <ac:chgData name="Gude Hudson-Gool" userId="4bd81b66-9148-435c-ae3f-ab457b2e35a7" providerId="ADAL" clId="{A59D72B9-2FD4-4F3F-91BA-7313441EB44D}" dt="2025-05-07T09:51:59.296" v="79"/>
            <ac:picMkLst>
              <pc:docMk/>
              <pc:sldMasterMk cId="3838000991" sldId="2147483648"/>
              <pc:sldLayoutMk cId="2138103884" sldId="2147483657"/>
              <ac:picMk id="8" creationId="{71D2118D-F391-6F0A-085A-322E1368ABB8}"/>
            </ac:picMkLst>
          </pc:picChg>
        </pc:sldLayoutChg>
        <pc:sldLayoutChg chg="addSp delSp modSp mod">
          <pc:chgData name="Gude Hudson-Gool" userId="4bd81b66-9148-435c-ae3f-ab457b2e35a7" providerId="ADAL" clId="{A59D72B9-2FD4-4F3F-91BA-7313441EB44D}" dt="2025-05-07T09:52:27.136" v="87" actId="21"/>
          <pc:sldLayoutMkLst>
            <pc:docMk/>
            <pc:sldMasterMk cId="3838000991" sldId="2147483648"/>
            <pc:sldLayoutMk cId="200390278" sldId="2147483658"/>
          </pc:sldLayoutMkLst>
          <pc:picChg chg="add del mod">
            <ac:chgData name="Gude Hudson-Gool" userId="4bd81b66-9148-435c-ae3f-ab457b2e35a7" providerId="ADAL" clId="{A59D72B9-2FD4-4F3F-91BA-7313441EB44D}" dt="2025-05-07T09:52:27.136" v="87" actId="21"/>
            <ac:picMkLst>
              <pc:docMk/>
              <pc:sldMasterMk cId="3838000991" sldId="2147483648"/>
              <pc:sldLayoutMk cId="200390278" sldId="2147483658"/>
              <ac:picMk id="7" creationId="{86030772-3D02-FC67-A64D-FDB3C2B25550}"/>
            </ac:picMkLst>
          </pc:picChg>
          <pc:picChg chg="add mod">
            <ac:chgData name="Gude Hudson-Gool" userId="4bd81b66-9148-435c-ae3f-ab457b2e35a7" providerId="ADAL" clId="{A59D72B9-2FD4-4F3F-91BA-7313441EB44D}" dt="2025-05-07T09:52:24.590" v="86"/>
            <ac:picMkLst>
              <pc:docMk/>
              <pc:sldMasterMk cId="3838000991" sldId="2147483648"/>
              <pc:sldLayoutMk cId="200390278" sldId="2147483658"/>
              <ac:picMk id="8" creationId="{2B0C26C0-8C80-6ED7-03F5-B237A8CBFB8C}"/>
            </ac:picMkLst>
          </pc:picChg>
        </pc:sldLayoutChg>
        <pc:sldLayoutChg chg="addSp delSp modSp mod">
          <pc:chgData name="Gude Hudson-Gool" userId="4bd81b66-9148-435c-ae3f-ab457b2e35a7" providerId="ADAL" clId="{A59D72B9-2FD4-4F3F-91BA-7313441EB44D}" dt="2025-05-07T09:52:22.770" v="85"/>
          <pc:sldLayoutMkLst>
            <pc:docMk/>
            <pc:sldMasterMk cId="3838000991" sldId="2147483648"/>
            <pc:sldLayoutMk cId="3163287394" sldId="2147483659"/>
          </pc:sldLayoutMkLst>
          <pc:picChg chg="add del mod">
            <ac:chgData name="Gude Hudson-Gool" userId="4bd81b66-9148-435c-ae3f-ab457b2e35a7" providerId="ADAL" clId="{A59D72B9-2FD4-4F3F-91BA-7313441EB44D}" dt="2025-05-07T09:52:21.199" v="84" actId="21"/>
            <ac:picMkLst>
              <pc:docMk/>
              <pc:sldMasterMk cId="3838000991" sldId="2147483648"/>
              <pc:sldLayoutMk cId="3163287394" sldId="2147483659"/>
              <ac:picMk id="7" creationId="{DC96A305-4974-D3E4-CA28-5D2499C4D5E1}"/>
            </ac:picMkLst>
          </pc:picChg>
          <pc:picChg chg="add mod">
            <ac:chgData name="Gude Hudson-Gool" userId="4bd81b66-9148-435c-ae3f-ab457b2e35a7" providerId="ADAL" clId="{A59D72B9-2FD4-4F3F-91BA-7313441EB44D}" dt="2025-05-07T09:52:22.770" v="85"/>
            <ac:picMkLst>
              <pc:docMk/>
              <pc:sldMasterMk cId="3838000991" sldId="2147483648"/>
              <pc:sldLayoutMk cId="3163287394" sldId="2147483659"/>
              <ac:picMk id="8" creationId="{DC96A305-4974-D3E4-CA28-5D2499C4D5E1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6F83F-4C82-53C3-4EA3-59680AB447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28826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B201B7-0F26-CDE5-1FF9-C8B2728861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08501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F43493-7DB3-1898-47B3-C73A1B023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B7695-0356-4CDA-9513-FDABAD90C45D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73F865-97F5-2016-2656-4B525869D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B9D58A-BFE8-FB8C-8252-90E8CFCC1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BC128-7D63-4F3A-8892-C9228CAB5C07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 descr="A logo with a star in a circle&#10;&#10;AI-generated content may be incorrect.">
            <a:extLst>
              <a:ext uri="{FF2B5EF4-FFF2-40B4-BE49-F238E27FC236}">
                <a16:creationId xmlns:a16="http://schemas.microsoft.com/office/drawing/2014/main" id="{5DE4FD03-0D63-D07D-4B18-A43EDC5E63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5038" y="3771722"/>
            <a:ext cx="2912962" cy="2184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465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44D3A-1EAB-266D-17E1-CC104E194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A22E7B-B388-6807-9315-0D9AD0C53F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AC628E-061A-6D8A-6FB7-E090E6128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B7695-0356-4CDA-9513-FDABAD90C45D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64420-F0F2-E0D3-9EE5-EA0289BF1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6009B4-CA6E-7FE7-D2AD-0264AD99F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BC128-7D63-4F3A-8892-C9228CAB5C07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A logo with text on it&#10;&#10;AI-generated content may be incorrect.">
            <a:extLst>
              <a:ext uri="{FF2B5EF4-FFF2-40B4-BE49-F238E27FC236}">
                <a16:creationId xmlns:a16="http://schemas.microsoft.com/office/drawing/2014/main" id="{7B987966-86E2-7E1B-0937-EE6D65B78A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98722" y="5193049"/>
            <a:ext cx="1937202" cy="896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90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C5CB5C-44F6-3455-1965-F28AFDFE9E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5061C9-7F78-9947-1ECB-003C27C72B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0FD5B4-A964-025D-F70F-0C25DDFD4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B7695-0356-4CDA-9513-FDABAD90C45D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36B41D-E09B-AB48-2759-00296AF70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CBAB34-4BBA-2764-19B6-C01633B82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BC128-7D63-4F3A-8892-C9228CAB5C07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A logo with text on it&#10;&#10;AI-generated content may be incorrect.">
            <a:extLst>
              <a:ext uri="{FF2B5EF4-FFF2-40B4-BE49-F238E27FC236}">
                <a16:creationId xmlns:a16="http://schemas.microsoft.com/office/drawing/2014/main" id="{4A414049-AE28-9734-EBDA-E992BCD08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98722" y="5193049"/>
            <a:ext cx="1937202" cy="896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287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8EFA0-2F8C-6266-A778-A43376DD9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6F4CF-3AF0-7AF4-5C42-49DA6BCB4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30A02C-7C02-85DE-5A73-E53794D98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B7695-0356-4CDA-9513-FDABAD90C45D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929250-9470-67C0-526F-766C41DA5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CA54DB-4053-96CF-A2D8-04A3EC43E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BC128-7D63-4F3A-8892-C9228CAB5C07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 descr="A logo with text on it&#10;&#10;AI-generated content may be incorrect.">
            <a:extLst>
              <a:ext uri="{FF2B5EF4-FFF2-40B4-BE49-F238E27FC236}">
                <a16:creationId xmlns:a16="http://schemas.microsoft.com/office/drawing/2014/main" id="{20AEFD1B-6D36-596F-E976-8ACA7B90B4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6598" y="5586388"/>
            <a:ext cx="1937202" cy="896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308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5C8D5-B309-7BC5-257C-6FCAAE542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89950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E1DEF0-503F-4543-37C3-0C85267DA4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77923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27D6E0-4626-B665-DD1E-BFAC42F72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B7695-0356-4CDA-9513-FDABAD90C45D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947D6-0882-808A-800A-D153AD4CA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7C5051-A81A-D503-6BB7-BB8D1B5D7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BC128-7D63-4F3A-8892-C9228CAB5C07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A logo with text on it&#10;&#10;AI-generated content may be incorrect.">
            <a:extLst>
              <a:ext uri="{FF2B5EF4-FFF2-40B4-BE49-F238E27FC236}">
                <a16:creationId xmlns:a16="http://schemas.microsoft.com/office/drawing/2014/main" id="{6E8E33A9-5439-04D4-99C5-CD885475C6F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6598" y="5586388"/>
            <a:ext cx="1937202" cy="896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03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3B975-86E7-F9EA-EE98-749E8BBD4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15A13-2B47-864B-7BEF-F001B04A80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DA7C9C-C69C-955F-6428-82A5CAB0D0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D642B3-E84B-B091-01B4-85D064F98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B7695-0356-4CDA-9513-FDABAD90C45D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5ADC4B-88C5-CF98-83D5-165D8DBC2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4522F0-C56A-446E-50BD-068E8AA57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BC128-7D63-4F3A-8892-C9228CAB5C07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 descr="A logo with text on it&#10;&#10;AI-generated content may be incorrect.">
            <a:extLst>
              <a:ext uri="{FF2B5EF4-FFF2-40B4-BE49-F238E27FC236}">
                <a16:creationId xmlns:a16="http://schemas.microsoft.com/office/drawing/2014/main" id="{76237F0F-EB89-4892-59DA-8C5124DD01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6598" y="5586388"/>
            <a:ext cx="1937202" cy="896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173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9F374-BA90-77BA-641D-FF53B6635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555EE3-52B7-8FE5-C663-8FA7B72F1F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153B48-FF39-4F3E-E404-C52A7BA0B0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D976B9-1468-7905-C0E7-8AA5F10234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BF26BD-FFB9-2279-77D5-115629372F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827D99-F04B-8028-902A-79184E6BB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B7695-0356-4CDA-9513-FDABAD90C45D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208C82-BC5E-2097-E553-DBD7E3079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0780DD-5B56-9F47-5519-AFCFB8EF6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BC128-7D63-4F3A-8892-C9228CAB5C07}" type="slidenum">
              <a:rPr lang="en-GB" smtClean="0"/>
              <a:t>‹#›</a:t>
            </a:fld>
            <a:endParaRPr lang="en-GB"/>
          </a:p>
        </p:txBody>
      </p:sp>
      <p:pic>
        <p:nvPicPr>
          <p:cNvPr id="11" name="Picture 10" descr="A logo with text on it&#10;&#10;AI-generated content may be incorrect.">
            <a:extLst>
              <a:ext uri="{FF2B5EF4-FFF2-40B4-BE49-F238E27FC236}">
                <a16:creationId xmlns:a16="http://schemas.microsoft.com/office/drawing/2014/main" id="{B3B4397E-2FB2-9CC0-7012-9995A0BF9B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6598" y="5586388"/>
            <a:ext cx="1937202" cy="896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149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2DC98-3BD7-5AC0-535D-B8175C303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C096FB-8F09-56B9-E2E7-A2884E39A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B7695-0356-4CDA-9513-FDABAD90C45D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38F477-C6E7-B8AD-A92C-7655CB10F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1E98A6-DC3C-3EE9-895E-92B6F37D8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BC128-7D63-4F3A-8892-C9228CAB5C07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A logo with text on it&#10;&#10;AI-generated content may be incorrect.">
            <a:extLst>
              <a:ext uri="{FF2B5EF4-FFF2-40B4-BE49-F238E27FC236}">
                <a16:creationId xmlns:a16="http://schemas.microsoft.com/office/drawing/2014/main" id="{E3408DE0-1D7B-36F8-476A-F3E564B0DA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6598" y="5586388"/>
            <a:ext cx="1937202" cy="896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435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280AD9-8A8D-27AA-F858-3DC46A172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B7695-0356-4CDA-9513-FDABAD90C45D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70DEC8-2E07-C0D9-4329-FC1B6B61E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DFA99C-D16A-76EC-B9AA-A09EA6E1D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BC128-7D63-4F3A-8892-C9228CAB5C07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5" descr="A logo with text on it&#10;&#10;AI-generated content may be incorrect.">
            <a:extLst>
              <a:ext uri="{FF2B5EF4-FFF2-40B4-BE49-F238E27FC236}">
                <a16:creationId xmlns:a16="http://schemas.microsoft.com/office/drawing/2014/main" id="{9357E12D-0FDC-21BC-7A97-3F30920F25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6598" y="5586388"/>
            <a:ext cx="1937202" cy="896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23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6C96D-6B68-D0ED-CBE5-BF9B64727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B86A4B-53BA-4276-9879-2CC9DF86FC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0E516C-0A7B-9302-DA6D-2E6B5F426E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F0B85E-DA36-83CF-E394-49A355CF8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B7695-0356-4CDA-9513-FDABAD90C45D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A16C22-B771-7CF2-992F-E1F969BEC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FADEFA-2E0D-868D-E918-DBD23065E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BC128-7D63-4F3A-8892-C9228CAB5C07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 descr="A logo with text on it&#10;&#10;AI-generated content may be incorrect.">
            <a:extLst>
              <a:ext uri="{FF2B5EF4-FFF2-40B4-BE49-F238E27FC236}">
                <a16:creationId xmlns:a16="http://schemas.microsoft.com/office/drawing/2014/main" id="{F2354596-F8A7-04F4-A082-4F637051C2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6598" y="5586388"/>
            <a:ext cx="1937202" cy="896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829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6C76D-9722-00D6-6213-0CBC8EF40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51C7FF-0A92-1D66-5AC7-45EB40AAF4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5D8426-7C34-B629-955A-2D407D04A0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D9B611-1914-6EA5-048C-10CBB0569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B7695-0356-4CDA-9513-FDABAD90C45D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D3BD71-932B-E6A6-4C50-2A8CC2A63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F18411-14C3-F5CF-D114-5DF81B467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BC128-7D63-4F3A-8892-C9228CAB5C07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 descr="A logo with text on it&#10;&#10;AI-generated content may be incorrect.">
            <a:extLst>
              <a:ext uri="{FF2B5EF4-FFF2-40B4-BE49-F238E27FC236}">
                <a16:creationId xmlns:a16="http://schemas.microsoft.com/office/drawing/2014/main" id="{0658D7D4-6897-BF50-C5C5-38E9DD1BE9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6598" y="5586388"/>
            <a:ext cx="1937202" cy="896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103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7214DE-2AC9-479C-B97E-85A2D10D6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62E5EF-41C8-8F81-54DA-E957E6A6FE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BBCA3-4C5C-6D3A-C0E5-B9E8601534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761B7695-0356-4CDA-9513-FDABAD90C45D}" type="datetimeFigureOut">
              <a:rPr lang="en-GB" smtClean="0"/>
              <a:pPr/>
              <a:t>19/06/2025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574AC5-3504-3D8A-95FF-BD6D1FAB31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D00896-2124-9A10-80BE-0B858C06D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91BC128-7D63-4F3A-8892-C9228CAB5C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000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74E27-A6BE-6152-C811-DF2C6602D7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875255-56E2-5B1F-3A90-E306B354D5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1649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B30CC-0D74-517B-A862-75C83EF4C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29F1D-BE56-8FA9-9ED4-B435521FE7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144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10AF0382-2F8C-1F15-5244-7993EA043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50791D9-798E-FED8-B36A-F723A0974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1C8BFE57-D2B3-C56D-0205-92D3FA5F93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063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FCA4442D-6233-E6C6-61FE-F4BEF329E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899509"/>
            <a:ext cx="10515600" cy="2852737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A1D09416-143D-9730-1492-912C477E05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779234"/>
            <a:ext cx="10515600" cy="15001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68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7313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322AE53-5810-CAFC-B5BB-FB800BB8E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096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547B930EC831428F88D429380CC726" ma:contentTypeVersion="15" ma:contentTypeDescription="Create a new document." ma:contentTypeScope="" ma:versionID="7adc412ab42a20106f8156deab6f1ff3">
  <xsd:schema xmlns:xsd="http://www.w3.org/2001/XMLSchema" xmlns:xs="http://www.w3.org/2001/XMLSchema" xmlns:p="http://schemas.microsoft.com/office/2006/metadata/properties" xmlns:ns2="d1dfedf3-7fdb-49c5-8459-62dbfdc0003b" xmlns:ns3="95e43140-eef9-4290-ba8c-91cc1b074369" targetNamespace="http://schemas.microsoft.com/office/2006/metadata/properties" ma:root="true" ma:fieldsID="1e8c1a82be830c0f363e7a04b9a3ec10" ns2:_="" ns3:_="">
    <xsd:import namespace="d1dfedf3-7fdb-49c5-8459-62dbfdc0003b"/>
    <xsd:import namespace="95e43140-eef9-4290-ba8c-91cc1b07436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dfedf3-7fdb-49c5-8459-62dbfdc000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97f2e45-af36-4252-937a-50c9e6bbd66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e43140-eef9-4290-ba8c-91cc1b07436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b8fd806a-3be9-44bc-9379-200e31b9f99b}" ma:internalName="TaxCatchAll" ma:showField="CatchAllData" ma:web="95e43140-eef9-4290-ba8c-91cc1b0743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5e43140-eef9-4290-ba8c-91cc1b074369" xsi:nil="true"/>
    <lcf76f155ced4ddcb4097134ff3c332f xmlns="d1dfedf3-7fdb-49c5-8459-62dbfdc0003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677FC13-CE5B-4725-8D74-2D883FFCCE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dfedf3-7fdb-49c5-8459-62dbfdc0003b"/>
    <ds:schemaRef ds:uri="95e43140-eef9-4290-ba8c-91cc1b0743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799ED80-E383-4D70-8711-F8A92D4CDE7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8E8006C-472D-469F-A414-74FDA9D0D78E}">
  <ds:schemaRefs>
    <ds:schemaRef ds:uri="http://purl.org/dc/dcmitype/"/>
    <ds:schemaRef ds:uri="http://schemas.microsoft.com/office/2006/metadata/properties"/>
    <ds:schemaRef ds:uri="http://purl.org/dc/elements/1.1/"/>
    <ds:schemaRef ds:uri="d1dfedf3-7fdb-49c5-8459-62dbfdc0003b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95e43140-eef9-4290-ba8c-91cc1b074369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Gude Hudson-Gool</dc:creator>
  <cp:lastModifiedBy>Gude Hudson-Gool</cp:lastModifiedBy>
  <cp:revision>1</cp:revision>
  <dcterms:created xsi:type="dcterms:W3CDTF">2025-05-07T09:44:45Z</dcterms:created>
  <dcterms:modified xsi:type="dcterms:W3CDTF">2025-06-19T15:23:16Z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0x01010033547B930EC831428F88D429380CC726</vt:lpwstr>
  </property>
  <property fmtid="{D5CDD505-2E9C-101B-9397-08002B2CF9AE}" pid="3" name="MediaServiceImageTags">
    <vt:lpwstr/>
  </property>
</Properties>
</file>